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91" r:id="rId7"/>
    <p:sldId id="1564" r:id="rId8"/>
    <p:sldId id="1565" r:id="rId9"/>
    <p:sldId id="292" r:id="rId10"/>
    <p:sldId id="1569" r:id="rId11"/>
    <p:sldId id="1580" r:id="rId12"/>
    <p:sldId id="1581" r:id="rId13"/>
    <p:sldId id="1582" r:id="rId14"/>
    <p:sldId id="1583" r:id="rId15"/>
    <p:sldId id="1584" r:id="rId16"/>
    <p:sldId id="1585" r:id="rId17"/>
    <p:sldId id="1588" r:id="rId18"/>
    <p:sldId id="1589" r:id="rId19"/>
    <p:sldId id="1590" r:id="rId20"/>
    <p:sldId id="317" r:id="rId21"/>
    <p:sldId id="318" r:id="rId22"/>
    <p:sldId id="261" r:id="rId23"/>
    <p:sldId id="262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6169"/>
    <a:srgbClr val="123E64"/>
    <a:srgbClr val="FF8641"/>
    <a:srgbClr val="149089"/>
    <a:srgbClr val="111111"/>
    <a:srgbClr val="CA0078"/>
    <a:srgbClr val="FFFFFF"/>
    <a:srgbClr val="73BFDD"/>
    <a:srgbClr val="141313"/>
    <a:srgbClr val="68D7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2" autoAdjust="0"/>
    <p:restoredTop sz="94618" autoAdjust="0"/>
  </p:normalViewPr>
  <p:slideViewPr>
    <p:cSldViewPr snapToObjects="1">
      <p:cViewPr varScale="1">
        <p:scale>
          <a:sx n="142" d="100"/>
          <a:sy n="142" d="100"/>
        </p:scale>
        <p:origin x="720" y="1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ngar Kopperud" userId="fecbda87-935c-4084-a1a2-3d8422bf0670" providerId="ADAL" clId="{3CE5FCAA-E190-4A96-B2FC-560A09BA70F7}"/>
    <pc:docChg chg="modSld">
      <pc:chgData name="Ingar Kopperud" userId="fecbda87-935c-4084-a1a2-3d8422bf0670" providerId="ADAL" clId="{3CE5FCAA-E190-4A96-B2FC-560A09BA70F7}" dt="2019-01-31T19:50:17.212" v="7" actId="1076"/>
      <pc:docMkLst>
        <pc:docMk/>
      </pc:docMkLst>
      <pc:sldChg chg="addSp modSp">
        <pc:chgData name="Ingar Kopperud" userId="fecbda87-935c-4084-a1a2-3d8422bf0670" providerId="ADAL" clId="{3CE5FCAA-E190-4A96-B2FC-560A09BA70F7}" dt="2019-01-31T19:50:17.212" v="7" actId="1076"/>
        <pc:sldMkLst>
          <pc:docMk/>
          <pc:sldMk cId="2128395721" sldId="261"/>
        </pc:sldMkLst>
        <pc:spChg chg="add mod">
          <ac:chgData name="Ingar Kopperud" userId="fecbda87-935c-4084-a1a2-3d8422bf0670" providerId="ADAL" clId="{3CE5FCAA-E190-4A96-B2FC-560A09BA70F7}" dt="2019-01-31T19:50:11.864" v="6" actId="1076"/>
          <ac:spMkLst>
            <pc:docMk/>
            <pc:sldMk cId="2128395721" sldId="261"/>
            <ac:spMk id="2" creationId="{FF83C4E2-0382-41F6-B18C-4A2658D35BB4}"/>
          </ac:spMkLst>
        </pc:spChg>
        <pc:spChg chg="add mod">
          <ac:chgData name="Ingar Kopperud" userId="fecbda87-935c-4084-a1a2-3d8422bf0670" providerId="ADAL" clId="{3CE5FCAA-E190-4A96-B2FC-560A09BA70F7}" dt="2019-01-31T19:50:17.212" v="7" actId="1076"/>
          <ac:spMkLst>
            <pc:docMk/>
            <pc:sldMk cId="2128395721" sldId="261"/>
            <ac:spMk id="3" creationId="{45A4B119-C7C7-4B55-92C6-ACC0081223D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E9E7-0A46-C642-B1CD-9F43F63A761F}" type="datetime1">
              <a:rPr lang="en-US" smtClean="0"/>
              <a:t>2/8/2019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0FFE6-5FBB-9B41-A19C-338E023F0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770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g>
</file>

<file path=ppt/media/image11.jpeg>
</file>

<file path=ppt/media/image12.jp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37FED-970C-2049-96AE-96BD1BA5E2DA}" type="datetime1">
              <a:rPr lang="en-US" smtClean="0"/>
              <a:t>2/8/2019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48085-8ED8-F544-9D86-69C4C46BE9E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602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B4CE2B8-6AE8-4369-BF78-E7BC653C35E4}" type="slidenum">
              <a:rPr lang="en-ZA"/>
              <a:pPr/>
              <a:t>3</a:t>
            </a:fld>
            <a:endParaRPr lang="en-ZA" dirty="0"/>
          </a:p>
        </p:txBody>
      </p:sp>
      <p:sp>
        <p:nvSpPr>
          <p:cNvPr id="11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005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sv-SE" dirty="0"/>
              <a:t>We have purchased this stock photo image, please don’t remove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546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7A777E8-C2AD-4C8C-9B11-DC7719000F0D}" type="slidenum">
              <a:rPr lang="en-ZA"/>
              <a:pPr/>
              <a:t>5</a:t>
            </a:fld>
            <a:endParaRPr lang="en-ZA" dirty="0"/>
          </a:p>
        </p:txBody>
      </p:sp>
      <p:sp>
        <p:nvSpPr>
          <p:cNvPr id="15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sv-SE" sz="800" dirty="0"/>
              <a:t>We have purchased this stock photo image, please don’t remove</a:t>
            </a:r>
          </a:p>
        </p:txBody>
      </p:sp>
    </p:spTree>
    <p:extLst>
      <p:ext uri="{BB962C8B-B14F-4D97-AF65-F5344CB8AC3E}">
        <p14:creationId xmlns:p14="http://schemas.microsoft.com/office/powerpoint/2010/main" val="2104558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78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grey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whit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943087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87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5979"/>
            <a:ext cx="7924800" cy="8572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7CB97365-EBCA-4027-87D5-99FC1D4DF0BB}" type="datetimeFigureOut">
              <a:rPr lang="en-US" smtClean="0"/>
              <a:pPr eaLnBrk="1" latinLnBrk="0" hangingPunct="1"/>
              <a:t>2/8/2019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200150"/>
            <a:ext cx="7924800" cy="30861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869115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71450"/>
            <a:ext cx="9144000" cy="685800"/>
          </a:xfrm>
          <a:prstGeom prst="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99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42975"/>
            <a:ext cx="8229600" cy="3600450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0185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211">
          <p15:clr>
            <a:srgbClr val="FBAE40"/>
          </p15:clr>
        </p15:guide>
        <p15:guide id="2" pos="76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03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55526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9927"/>
            <a:ext cx="8229600" cy="2822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49" r:id="rId2"/>
    <p:sldLayoutId id="2147483655" r:id="rId3"/>
    <p:sldLayoutId id="2147483692" r:id="rId4"/>
    <p:sldLayoutId id="2147483691" r:id="rId5"/>
    <p:sldLayoutId id="2147483693" r:id="rId6"/>
    <p:sldLayoutId id="2147483694" r:id="rId7"/>
    <p:sldLayoutId id="2147483695" r:id="rId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Museo Sans 100"/>
          <a:ea typeface="+mj-ea"/>
          <a:cs typeface="Museo Sans 10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2000" b="0" i="0" strike="noStrike" kern="1200">
          <a:solidFill>
            <a:schemeClr val="tx1"/>
          </a:solidFill>
          <a:latin typeface="Museo Sans 300"/>
          <a:ea typeface="+mn-ea"/>
          <a:cs typeface="Museo Sans 30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2pPr>
      <a:lvl3pPr marL="12573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6453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42A28-9FCC-4D59-BBE0-AE4D77FD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4288"/>
            <a:ext cx="9144000" cy="6027788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F556FE9-7A43-4AAC-9DAB-262C65710CDD}"/>
              </a:ext>
            </a:extLst>
          </p:cNvPr>
          <p:cNvSpPr txBox="1">
            <a:spLocks/>
          </p:cNvSpPr>
          <p:nvPr/>
        </p:nvSpPr>
        <p:spPr>
          <a:xfrm>
            <a:off x="5580112" y="555526"/>
            <a:ext cx="4538464" cy="108012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2000" b="0" i="0" strike="noStrike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8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291414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AEF5B0-9E47-4D1C-8CB2-DE2AE899C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OSD Automation, Part 1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9CD443-950F-47A4-8798-A77C2D1EC3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New cmdlets for OSD Automation</a:t>
            </a:r>
          </a:p>
          <a:p>
            <a:r>
              <a:rPr lang="en-US" dirty="0"/>
              <a:t>Building workflows and repetitive tasks</a:t>
            </a:r>
          </a:p>
          <a:p>
            <a:r>
              <a:rPr lang="en-US" dirty="0"/>
              <a:t>PowerShell in Task Sequences</a:t>
            </a:r>
          </a:p>
        </p:txBody>
      </p:sp>
    </p:spTree>
    <p:extLst>
      <p:ext uri="{BB962C8B-B14F-4D97-AF65-F5344CB8AC3E}">
        <p14:creationId xmlns:p14="http://schemas.microsoft.com/office/powerpoint/2010/main" val="3713600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42A28-9FCC-4D59-BBE0-AE4D77FD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4288"/>
            <a:ext cx="9144000" cy="6027788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F556FE9-7A43-4AAC-9DAB-262C65710CDD}"/>
              </a:ext>
            </a:extLst>
          </p:cNvPr>
          <p:cNvSpPr txBox="1">
            <a:spLocks/>
          </p:cNvSpPr>
          <p:nvPr/>
        </p:nvSpPr>
        <p:spPr>
          <a:xfrm>
            <a:off x="5580112" y="555526"/>
            <a:ext cx="4538464" cy="108012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2000" b="0" i="0" strike="noStrike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8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01253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AEF5B0-9E47-4D1C-8CB2-DE2AE899C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OSD Automation, Part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9CD443-950F-47A4-8798-A77C2D1EC3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BIOS Updates</a:t>
            </a:r>
          </a:p>
          <a:p>
            <a:r>
              <a:rPr lang="en-US" dirty="0"/>
              <a:t>BIOS to UEFI Conversions</a:t>
            </a:r>
          </a:p>
          <a:p>
            <a:r>
              <a:rPr lang="en-US" dirty="0"/>
              <a:t>Driver Handling</a:t>
            </a:r>
          </a:p>
        </p:txBody>
      </p:sp>
    </p:spTree>
    <p:extLst>
      <p:ext uri="{BB962C8B-B14F-4D97-AF65-F5344CB8AC3E}">
        <p14:creationId xmlns:p14="http://schemas.microsoft.com/office/powerpoint/2010/main" val="3567415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42A28-9FCC-4D59-BBE0-AE4D77FD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4288"/>
            <a:ext cx="9144000" cy="6027788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F556FE9-7A43-4AAC-9DAB-262C65710CDD}"/>
              </a:ext>
            </a:extLst>
          </p:cNvPr>
          <p:cNvSpPr txBox="1">
            <a:spLocks/>
          </p:cNvSpPr>
          <p:nvPr/>
        </p:nvSpPr>
        <p:spPr>
          <a:xfrm>
            <a:off x="5580112" y="555526"/>
            <a:ext cx="4538464" cy="108012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2000" b="0" i="0" strike="noStrike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8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987271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AEF5B0-9E47-4D1C-8CB2-DE2AE899C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Sneak Preview…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9CD443-950F-47A4-8798-A77C2D1EC3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PowerShell Deployment Kit (PSD)</a:t>
            </a:r>
          </a:p>
        </p:txBody>
      </p:sp>
    </p:spTree>
    <p:extLst>
      <p:ext uri="{BB962C8B-B14F-4D97-AF65-F5344CB8AC3E}">
        <p14:creationId xmlns:p14="http://schemas.microsoft.com/office/powerpoint/2010/main" val="2449689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42A28-9FCC-4D59-BBE0-AE4D77FD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4288"/>
            <a:ext cx="9144000" cy="6027788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F556FE9-7A43-4AAC-9DAB-262C65710CDD}"/>
              </a:ext>
            </a:extLst>
          </p:cNvPr>
          <p:cNvSpPr txBox="1">
            <a:spLocks/>
          </p:cNvSpPr>
          <p:nvPr/>
        </p:nvSpPr>
        <p:spPr>
          <a:xfrm>
            <a:off x="5580112" y="555526"/>
            <a:ext cx="4538464" cy="108012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2000" b="0" i="0" strike="noStrike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8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95989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346056"/>
            <a:ext cx="8229600" cy="914400"/>
          </a:xfrm>
        </p:spPr>
        <p:txBody>
          <a:bodyPr>
            <a:noAutofit/>
          </a:bodyPr>
          <a:lstStyle/>
          <a:p>
            <a:r>
              <a:rPr lang="en-US" sz="3599" dirty="0"/>
              <a:t>Resources: Trainings - Videos - Books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93954" y="1401576"/>
            <a:ext cx="6170593" cy="642770"/>
          </a:xfrm>
          <a:prstGeom prst="rect">
            <a:avLst/>
          </a:prstGeom>
        </p:spPr>
        <p:txBody>
          <a:bodyPr vert="horz" lIns="68562" tIns="34281" rIns="68562" bIns="3428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+mj-cs"/>
              </a:defRPr>
            </a:lvl1pPr>
          </a:lstStyle>
          <a:p>
            <a:endParaRPr lang="sv-SE" sz="2699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6444" y="1268356"/>
            <a:ext cx="2091750" cy="261468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9326" y="1274377"/>
            <a:ext cx="2077731" cy="25971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954" y="1270582"/>
            <a:ext cx="2080900" cy="26011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itle 3"/>
          <p:cNvSpPr txBox="1">
            <a:spLocks/>
          </p:cNvSpPr>
          <p:nvPr/>
        </p:nvSpPr>
        <p:spPr>
          <a:xfrm>
            <a:off x="629677" y="3768256"/>
            <a:ext cx="7884646" cy="993914"/>
          </a:xfrm>
          <a:prstGeom prst="rect">
            <a:avLst/>
          </a:prstGeom>
        </p:spPr>
        <p:txBody>
          <a:bodyPr vert="horz" lIns="68562" tIns="34281" rIns="68562" bIns="3428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+mj-cs"/>
              </a:defRPr>
            </a:lvl1pPr>
          </a:lstStyle>
          <a:p>
            <a:r>
              <a:rPr lang="en-US" sz="3599" dirty="0">
                <a:solidFill>
                  <a:schemeClr val="tx1"/>
                </a:solidFill>
                <a:latin typeface="Museo Sans 100"/>
              </a:rPr>
              <a:t>https://deploymentartist.com </a:t>
            </a:r>
          </a:p>
        </p:txBody>
      </p:sp>
    </p:spTree>
    <p:extLst>
      <p:ext uri="{BB962C8B-B14F-4D97-AF65-F5344CB8AC3E}">
        <p14:creationId xmlns:p14="http://schemas.microsoft.com/office/powerpoint/2010/main" val="3650610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AEB5A56-052F-460B-8813-75A967EBE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https://online.truesec.com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2332E6-0F98-40D1-B426-FA4572C21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13" y="771550"/>
            <a:ext cx="5903379" cy="3915787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620397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83C4E2-0382-41F6-B18C-4A2658D35BB4}"/>
              </a:ext>
            </a:extLst>
          </p:cNvPr>
          <p:cNvSpPr/>
          <p:nvPr/>
        </p:nvSpPr>
        <p:spPr>
          <a:xfrm>
            <a:off x="971600" y="2248585"/>
            <a:ext cx="70567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https://github.com/nordicinfrastructureconference/2019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A4B119-C7C7-4B55-92C6-ACC0081223DB}"/>
              </a:ext>
            </a:extLst>
          </p:cNvPr>
          <p:cNvSpPr/>
          <p:nvPr/>
        </p:nvSpPr>
        <p:spPr>
          <a:xfrm>
            <a:off x="827584" y="1491630"/>
            <a:ext cx="69300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Slides and demos from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conference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be </a:t>
            </a:r>
            <a:r>
              <a:rPr lang="nb-NO" dirty="0" err="1"/>
              <a:t>available</a:t>
            </a:r>
            <a:r>
              <a:rPr lang="nb-NO" dirty="0"/>
              <a:t> at </a:t>
            </a:r>
          </a:p>
        </p:txBody>
      </p:sp>
    </p:spTree>
    <p:extLst>
      <p:ext uri="{BB962C8B-B14F-4D97-AF65-F5344CB8AC3E}">
        <p14:creationId xmlns:p14="http://schemas.microsoft.com/office/powerpoint/2010/main" val="212839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/>
          <a:lstStyle/>
          <a:p>
            <a:r>
              <a:rPr lang="en-US" dirty="0"/>
              <a:t>Expert-level Windows 10 deployment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B283B24-4403-4D74-824F-4C095BA2E296}"/>
              </a:ext>
            </a:extLst>
          </p:cNvPr>
          <p:cNvSpPr/>
          <p:nvPr/>
        </p:nvSpPr>
        <p:spPr>
          <a:xfrm>
            <a:off x="720080" y="3147814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Johan Arwidmark, TrueSec </a:t>
            </a:r>
          </a:p>
          <a:p>
            <a:r>
              <a:rPr lang="en-US" dirty="0"/>
              <a:t>CTO</a:t>
            </a:r>
            <a:br>
              <a:rPr lang="en-US" dirty="0"/>
            </a:br>
            <a:r>
              <a:rPr lang="en-US" dirty="0"/>
              <a:t>@jarwidmark</a:t>
            </a:r>
            <a:br>
              <a:rPr lang="en-US" dirty="0"/>
            </a:br>
            <a:r>
              <a:rPr lang="en-US" dirty="0"/>
              <a:t>johan.arwidmark@truesec.com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E440BC7-80F8-4D46-8CB6-FBE95DDBDB68}"/>
              </a:ext>
            </a:extLst>
          </p:cNvPr>
          <p:cNvSpPr/>
          <p:nvPr/>
        </p:nvSpPr>
        <p:spPr>
          <a:xfrm>
            <a:off x="5040560" y="3147814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Mikael Nystrom, TrueSec </a:t>
            </a:r>
          </a:p>
          <a:p>
            <a:r>
              <a:rPr lang="en-US" dirty="0"/>
              <a:t>Principal Architect</a:t>
            </a:r>
          </a:p>
          <a:p>
            <a:r>
              <a:rPr lang="en-US" dirty="0"/>
              <a:t>@mikael_nystrom</a:t>
            </a:r>
            <a:br>
              <a:rPr lang="en-US" dirty="0"/>
            </a:br>
            <a:r>
              <a:rPr lang="en-US" dirty="0"/>
              <a:t>mikael.nystrom@truesec.se</a:t>
            </a:r>
          </a:p>
        </p:txBody>
      </p:sp>
    </p:spTree>
    <p:extLst>
      <p:ext uri="{BB962C8B-B14F-4D97-AF65-F5344CB8AC3E}">
        <p14:creationId xmlns:p14="http://schemas.microsoft.com/office/powerpoint/2010/main" val="4130912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131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8393"/>
            <a:ext cx="9144000" cy="5715000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681608" y="3651870"/>
            <a:ext cx="7922840" cy="129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5400" noProof="0" dirty="0">
                <a:solidFill>
                  <a:schemeClr val="bg1"/>
                </a:solidFill>
              </a:rPr>
              <a:t>Tweet, Tweet, Tweet</a:t>
            </a:r>
          </a:p>
        </p:txBody>
      </p:sp>
    </p:spTree>
    <p:extLst>
      <p:ext uri="{BB962C8B-B14F-4D97-AF65-F5344CB8AC3E}">
        <p14:creationId xmlns:p14="http://schemas.microsoft.com/office/powerpoint/2010/main" val="217658895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858" y="-9462"/>
            <a:ext cx="9179210" cy="5173134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8" name="Rectangle 7"/>
          <p:cNvSpPr/>
          <p:nvPr/>
        </p:nvSpPr>
        <p:spPr bwMode="blackGray">
          <a:xfrm>
            <a:off x="1872222" y="4001247"/>
            <a:ext cx="2437056" cy="602368"/>
          </a:xfrm>
          <a:prstGeom prst="rect">
            <a:avLst/>
          </a:prstGeom>
          <a:solidFill>
            <a:schemeClr val="tx1">
              <a:alpha val="50000"/>
            </a:schemeClr>
          </a:solidFill>
          <a:ln w="15875" cap="flat" cmpd="thickThin" algn="ctr">
            <a:solidFill>
              <a:srgbClr val="F8F8F8">
                <a:alpha val="35000"/>
              </a:srgbClr>
            </a:solidFill>
            <a:prstDash val="solid"/>
          </a:ln>
          <a:effectLst>
            <a:outerShdw blurRad="152400" dist="317500" dir="5400000" sx="90000" sy="-19000" rotWithShape="0">
              <a:prstClr val="black"/>
            </a:outerShdw>
          </a:effectLst>
        </p:spPr>
        <p:txBody>
          <a:bodyPr lIns="68559" tIns="34280" rIns="68559" bIns="34280" anchor="ctr" anchorCtr="0"/>
          <a:lstStyle/>
          <a:p>
            <a:pPr algn="ctr" defTabSz="68542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rPr>
              <a:t>MDT</a:t>
            </a:r>
            <a:endParaRPr lang="en-US" sz="3225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 bwMode="blackGray">
          <a:xfrm>
            <a:off x="3636030" y="2974730"/>
            <a:ext cx="3847497" cy="575982"/>
          </a:xfrm>
          <a:prstGeom prst="rect">
            <a:avLst/>
          </a:prstGeom>
          <a:solidFill>
            <a:schemeClr val="tx1">
              <a:alpha val="50000"/>
            </a:schemeClr>
          </a:solidFill>
          <a:ln w="15875" cap="flat" cmpd="thickThin" algn="ctr">
            <a:solidFill>
              <a:srgbClr val="F8F8F8">
                <a:alpha val="35000"/>
              </a:srgbClr>
            </a:solidFill>
            <a:prstDash val="solid"/>
          </a:ln>
          <a:effectLst>
            <a:outerShdw blurRad="152400" dist="317500" dir="5400000" sx="90000" sy="-19000" rotWithShape="0">
              <a:prstClr val="black"/>
            </a:outerShdw>
          </a:effectLst>
        </p:spPr>
        <p:txBody>
          <a:bodyPr lIns="68559" tIns="34280" rIns="68559" bIns="34280" anchor="ctr" anchorCtr="0"/>
          <a:lstStyle/>
          <a:p>
            <a:pPr algn="ctr" defTabSz="685427" fontAlgn="base">
              <a:spcBef>
                <a:spcPct val="0"/>
              </a:spcBef>
              <a:spcAft>
                <a:spcPct val="0"/>
              </a:spcAft>
            </a:pPr>
            <a:r>
              <a:rPr lang="en-US" sz="3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rPr>
              <a:t>ConfigMgr</a:t>
            </a:r>
          </a:p>
        </p:txBody>
      </p:sp>
    </p:spTree>
    <p:extLst>
      <p:ext uri="{BB962C8B-B14F-4D97-AF65-F5344CB8AC3E}">
        <p14:creationId xmlns:p14="http://schemas.microsoft.com/office/powerpoint/2010/main" val="216253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8" y="-20170"/>
            <a:ext cx="9179210" cy="5163305"/>
          </a:xfrm>
          <a:prstGeom prst="rect">
            <a:avLst/>
          </a:prstGeom>
        </p:spPr>
      </p:pic>
      <p:sp>
        <p:nvSpPr>
          <p:cNvPr id="386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Demo environment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530106" y="1193395"/>
            <a:ext cx="8434382" cy="50237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Available for download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839012" y="3918146"/>
            <a:ext cx="1942364" cy="554101"/>
          </a:xfrm>
          <a:prstGeom prst="rect">
            <a:avLst/>
          </a:prstGeom>
          <a:solidFill>
            <a:schemeClr val="tx1">
              <a:alpha val="50000"/>
            </a:schemeClr>
          </a:solidFill>
          <a:ln w="15875" cap="flat" cmpd="thickThin" algn="ctr">
            <a:solidFill>
              <a:srgbClr val="F8F8F8">
                <a:alpha val="35000"/>
              </a:srgbClr>
            </a:solidFill>
            <a:prstDash val="solid"/>
          </a:ln>
          <a:effectLst>
            <a:outerShdw blurRad="152400" dist="317500" dir="5400000" sx="90000" sy="-19000" rotWithShape="0">
              <a:prstClr val="black"/>
            </a:outerShdw>
          </a:effectLst>
        </p:spPr>
        <p:txBody>
          <a:bodyPr lIns="68559" tIns="34280" rIns="68559" bIns="34280" anchor="ctr" anchorCtr="0"/>
          <a:lstStyle/>
          <a:p>
            <a:pPr algn="ctr" defTabSz="685427" fontAlgn="base">
              <a:spcBef>
                <a:spcPct val="0"/>
              </a:spcBef>
              <a:spcAft>
                <a:spcPct val="0"/>
              </a:spcAft>
            </a:pPr>
            <a:r>
              <a:rPr lang="en-US" sz="3225" dirty="0" err="1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rPr>
              <a:t>PCxxxx</a:t>
            </a:r>
            <a:endParaRPr lang="en-US" sz="3225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4668047" y="3918146"/>
            <a:ext cx="1942364" cy="554101"/>
          </a:xfrm>
          <a:prstGeom prst="rect">
            <a:avLst/>
          </a:prstGeom>
          <a:solidFill>
            <a:schemeClr val="tx1">
              <a:alpha val="50000"/>
            </a:schemeClr>
          </a:solidFill>
          <a:ln w="15875" cap="flat" cmpd="thickThin" algn="ctr">
            <a:solidFill>
              <a:srgbClr val="F8F8F8">
                <a:alpha val="35000"/>
              </a:srgbClr>
            </a:solidFill>
            <a:prstDash val="solid"/>
          </a:ln>
          <a:effectLst>
            <a:outerShdw blurRad="152400" dist="317500" dir="5400000" sx="90000" sy="-19000" rotWithShape="0">
              <a:prstClr val="black"/>
            </a:outerShdw>
          </a:effectLst>
        </p:spPr>
        <p:txBody>
          <a:bodyPr lIns="68559" tIns="34280" rIns="68559" bIns="34280" anchor="ctr" anchorCtr="0"/>
          <a:lstStyle/>
          <a:p>
            <a:pPr algn="ctr" defTabSz="685427" fontAlgn="base">
              <a:spcBef>
                <a:spcPct val="0"/>
              </a:spcBef>
              <a:spcAft>
                <a:spcPct val="0"/>
              </a:spcAft>
            </a:pPr>
            <a:r>
              <a:rPr lang="en-US" sz="3225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rPr>
              <a:t>CM01</a:t>
            </a:r>
            <a:endParaRPr lang="en-US" sz="3225" dirty="0" err="1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497082" y="3918146"/>
            <a:ext cx="1942364" cy="554101"/>
          </a:xfrm>
          <a:prstGeom prst="rect">
            <a:avLst/>
          </a:prstGeom>
          <a:solidFill>
            <a:schemeClr val="tx1">
              <a:alpha val="50000"/>
            </a:schemeClr>
          </a:solidFill>
          <a:ln w="15875" cap="flat" cmpd="thickThin" algn="ctr">
            <a:solidFill>
              <a:srgbClr val="F8F8F8">
                <a:alpha val="35000"/>
              </a:srgbClr>
            </a:solidFill>
            <a:prstDash val="solid"/>
          </a:ln>
          <a:effectLst>
            <a:outerShdw blurRad="152400" dist="317500" dir="5400000" sx="90000" sy="-19000" rotWithShape="0">
              <a:prstClr val="black"/>
            </a:outerShdw>
          </a:effectLst>
        </p:spPr>
        <p:txBody>
          <a:bodyPr lIns="68559" tIns="34280" rIns="68559" bIns="34280" anchor="ctr" anchorCtr="0"/>
          <a:lstStyle/>
          <a:p>
            <a:pPr algn="ctr" defTabSz="685427" fontAlgn="base">
              <a:spcBef>
                <a:spcPct val="0"/>
              </a:spcBef>
              <a:spcAft>
                <a:spcPct val="0"/>
              </a:spcAft>
            </a:pPr>
            <a:r>
              <a:rPr lang="en-US" sz="3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rPr>
              <a:t>MDT01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326118" y="3918146"/>
            <a:ext cx="1942364" cy="554101"/>
          </a:xfrm>
          <a:prstGeom prst="rect">
            <a:avLst/>
          </a:prstGeom>
          <a:solidFill>
            <a:schemeClr val="tx1">
              <a:alpha val="50000"/>
            </a:schemeClr>
          </a:solidFill>
          <a:ln w="15875" cap="flat" cmpd="thickThin" algn="ctr">
            <a:solidFill>
              <a:srgbClr val="F8F8F8">
                <a:alpha val="35000"/>
              </a:srgbClr>
            </a:solidFill>
            <a:prstDash val="solid"/>
          </a:ln>
          <a:effectLst>
            <a:outerShdw blurRad="152400" dist="317500" dir="5400000" sx="90000" sy="-19000" rotWithShape="0">
              <a:prstClr val="black"/>
            </a:outerShdw>
          </a:effectLst>
        </p:spPr>
        <p:txBody>
          <a:bodyPr lIns="68559" tIns="34280" rIns="68559" bIns="34280" anchor="ctr" anchorCtr="0"/>
          <a:lstStyle/>
          <a:p>
            <a:pPr algn="ctr" defTabSz="685427" fontAlgn="base">
              <a:spcBef>
                <a:spcPct val="0"/>
              </a:spcBef>
              <a:spcAft>
                <a:spcPct val="0"/>
              </a:spcAft>
            </a:pPr>
            <a:r>
              <a:rPr lang="en-US" sz="3225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</a:rPr>
              <a:t>DC01</a:t>
            </a:r>
          </a:p>
        </p:txBody>
      </p:sp>
    </p:spTree>
    <p:extLst>
      <p:ext uri="{BB962C8B-B14F-4D97-AF65-F5344CB8AC3E}">
        <p14:creationId xmlns:p14="http://schemas.microsoft.com/office/powerpoint/2010/main" val="316770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42A28-9FCC-4D59-BBE0-AE4D77FD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4288"/>
            <a:ext cx="9144000" cy="6027788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F556FE9-7A43-4AAC-9DAB-262C65710CDD}"/>
              </a:ext>
            </a:extLst>
          </p:cNvPr>
          <p:cNvSpPr txBox="1">
            <a:spLocks/>
          </p:cNvSpPr>
          <p:nvPr/>
        </p:nvSpPr>
        <p:spPr>
          <a:xfrm>
            <a:off x="5580112" y="555526"/>
            <a:ext cx="4538464" cy="108012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2000" b="0" i="0" strike="noStrike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8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03998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AEF5B0-9E47-4D1C-8CB2-DE2AE899C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Creating reference images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9CD443-950F-47A4-8798-A77C2D1EC3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MDT 8456 Lite Touch</a:t>
            </a:r>
          </a:p>
          <a:p>
            <a:r>
              <a:rPr lang="en-US" dirty="0"/>
              <a:t>Automate everything (</a:t>
            </a:r>
            <a:r>
              <a:rPr lang="en-US" dirty="0" err="1"/>
              <a:t>a.k.a</a:t>
            </a:r>
            <a:r>
              <a:rPr lang="en-US" dirty="0"/>
              <a:t> Image Factory)</a:t>
            </a:r>
          </a:p>
          <a:p>
            <a:r>
              <a:rPr lang="en-US" dirty="0"/>
              <a:t>Offline Servicing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026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CA42A28-9FCC-4D59-BBE0-AE4D77FD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84288"/>
            <a:ext cx="9144000" cy="6027788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9F556FE9-7A43-4AAC-9DAB-262C65710CDD}"/>
              </a:ext>
            </a:extLst>
          </p:cNvPr>
          <p:cNvSpPr txBox="1">
            <a:spLocks/>
          </p:cNvSpPr>
          <p:nvPr/>
        </p:nvSpPr>
        <p:spPr>
          <a:xfrm>
            <a:off x="5580112" y="555526"/>
            <a:ext cx="4538464" cy="108012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2000" b="0" i="0" strike="noStrike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2pPr>
            <a:lvl3pPr marL="1257300" indent="-3429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73BFDD"/>
              </a:buClr>
              <a:buFont typeface="Arial"/>
              <a:buChar char="•"/>
              <a:defRPr sz="1400" b="0" i="0" kern="1200">
                <a:solidFill>
                  <a:schemeClr val="tx1"/>
                </a:solidFill>
                <a:latin typeface="Museo Sans 300"/>
                <a:ea typeface="+mn-ea"/>
                <a:cs typeface="Museo Sans 30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8000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01056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AEF5B0-9E47-4D1C-8CB2-DE2AE899C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Supporting Windows 10 OSD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19CD443-950F-47A4-8798-A77C2D1EC3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MDT 8456</a:t>
            </a:r>
          </a:p>
          <a:p>
            <a:r>
              <a:rPr lang="en-US" dirty="0"/>
              <a:t>ConfigMgr Current Branch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826376"/>
      </p:ext>
    </p:extLst>
  </p:cSld>
  <p:clrMapOvr>
    <a:masterClrMapping/>
  </p:clrMapOvr>
</p:sld>
</file>

<file path=ppt/theme/theme1.xml><?xml version="1.0" encoding="utf-8"?>
<a:theme xmlns:a="http://schemas.openxmlformats.org/drawingml/2006/main" name="PPT-mal_N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2E3683E4EEBD4DB70A707115777C23" ma:contentTypeVersion="6" ma:contentTypeDescription="Create a new document." ma:contentTypeScope="" ma:versionID="d4f02190e8a7a461ef0b1e91bc5bb4f3">
  <xsd:schema xmlns:xsd="http://www.w3.org/2001/XMLSchema" xmlns:xs="http://www.w3.org/2001/XMLSchema" xmlns:p="http://schemas.microsoft.com/office/2006/metadata/properties" xmlns:ns2="7d1acd87-1e3d-4a83-a83e-17ca29b9c4be" xmlns:ns3="f912454f-debc-4c21-b98b-fc83e328c6c8" targetNamespace="http://schemas.microsoft.com/office/2006/metadata/properties" ma:root="true" ma:fieldsID="6a2ea85282adc4ca35bc9d8a33984994" ns2:_="" ns3:_="">
    <xsd:import namespace="7d1acd87-1e3d-4a83-a83e-17ca29b9c4be"/>
    <xsd:import namespace="f912454f-debc-4c21-b98b-fc83e328c6c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1acd87-1e3d-4a83-a83e-17ca29b9c4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12454f-debc-4c21-b98b-fc83e328c6c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89D5C0D-B6C2-491A-89DD-0FE8BC30DB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1acd87-1e3d-4a83-a83e-17ca29b9c4be"/>
    <ds:schemaRef ds:uri="f912454f-debc-4c21-b98b-fc83e328c6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27147CC-B5D4-4F25-A41A-0E0686D6599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97C033-6524-4F85-AD63-51A5DB620978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7d1acd87-1e3d-4a83-a83e-17ca29b9c4be"/>
    <ds:schemaRef ds:uri="http://purl.org/dc/dcmitype/"/>
    <ds:schemaRef ds:uri="http://schemas.openxmlformats.org/package/2006/metadata/core-properties"/>
    <ds:schemaRef ds:uri="f912454f-debc-4c21-b98b-fc83e328c6c8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PPT-mal_NIC.potx</Template>
  <TotalTime>39</TotalTime>
  <Words>175</Words>
  <Application>Microsoft Office PowerPoint</Application>
  <PresentationFormat>On-screen Show (16:9)</PresentationFormat>
  <Paragraphs>53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Museo Sans 100</vt:lpstr>
      <vt:lpstr>Museo Sans 300</vt:lpstr>
      <vt:lpstr>Segoe UI Light</vt:lpstr>
      <vt:lpstr>Verdana</vt:lpstr>
      <vt:lpstr>PPT-mal_NIC</vt:lpstr>
      <vt:lpstr>PowerPoint Presentation</vt:lpstr>
      <vt:lpstr>Expert-level Windows 10 deployment</vt:lpstr>
      <vt:lpstr>PowerPoint Presentation</vt:lpstr>
      <vt:lpstr>Agenda</vt:lpstr>
      <vt:lpstr>Demo environment </vt:lpstr>
      <vt:lpstr>PowerPoint Presentation</vt:lpstr>
      <vt:lpstr>Creating reference images</vt:lpstr>
      <vt:lpstr>PowerPoint Presentation</vt:lpstr>
      <vt:lpstr>Supporting Windows 10 OSD</vt:lpstr>
      <vt:lpstr>PowerPoint Presentation</vt:lpstr>
      <vt:lpstr>OSD Automation, Part 1</vt:lpstr>
      <vt:lpstr>PowerPoint Presentation</vt:lpstr>
      <vt:lpstr>OSD Automation, Part 2</vt:lpstr>
      <vt:lpstr>PowerPoint Presentation</vt:lpstr>
      <vt:lpstr>Sneak Preview…</vt:lpstr>
      <vt:lpstr>PowerPoint Presentation</vt:lpstr>
      <vt:lpstr>Resources: Trainings - Videos - Books</vt:lpstr>
      <vt:lpstr>https://online.truesec.com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tn</dc:creator>
  <cp:lastModifiedBy>Administrator</cp:lastModifiedBy>
  <cp:revision>82</cp:revision>
  <dcterms:created xsi:type="dcterms:W3CDTF">2012-11-21T10:27:26Z</dcterms:created>
  <dcterms:modified xsi:type="dcterms:W3CDTF">2019-02-08T11:29:28Z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0x010100782E3683E4EEBD4DB70A707115777C23</vt:lpwstr>
  </property>
</Properties>
</file>

<file path=docProps/thumbnail.jpeg>
</file>